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6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1C8F2-21FE-44F5-B66C-B0359F76727B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22A29-780A-4D8E-8270-22C3AC0627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2A29-780A-4D8E-8270-22C3AC06275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3" y="1449304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9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1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2341476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1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10" y="4650475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1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D4E70A-E0F2-44EA-972C-21D13C3BCB90}" type="datetimeFigureOut">
              <a:rPr lang="fr-FR" smtClean="0"/>
              <a:pPr/>
              <a:t>12/03/2015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99A45B0-F4D2-4E2E-BC99-AE9C80A240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latin typeface="Aharoni" pitchFamily="2" charset="-79"/>
                <a:cs typeface="Aharoni" pitchFamily="2" charset="-79"/>
              </a:rPr>
              <a:t>LES TEXTES LEGISLATIFS</a:t>
            </a:r>
            <a:endParaRPr lang="fr-FR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071803" y="3214687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LES INTERDICTIONS</a:t>
            </a:r>
            <a:endParaRPr lang="fr-FR" sz="2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71473" y="3643314"/>
            <a:ext cx="7786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LA PEINTURE BLANCHE RESERVEE A LA CIRCULATION ROUTIERE</a:t>
            </a:r>
            <a:endParaRPr lang="fr-FR" sz="2000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714612" y="4000504"/>
            <a:ext cx="4000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LES MARQUAGES INDELEBILES</a:t>
            </a:r>
            <a:endParaRPr lang="fr-FR" sz="2000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57157" y="4357694"/>
            <a:ext cx="4500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LES MARQUES SUR LES TROTTOIRS</a:t>
            </a:r>
            <a:endParaRPr lang="fr-FR" sz="2000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7" name="Flèche droite 16"/>
          <p:cNvSpPr/>
          <p:nvPr/>
        </p:nvSpPr>
        <p:spPr>
          <a:xfrm>
            <a:off x="4714877" y="4429132"/>
            <a:ext cx="100013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5929322" y="4357694"/>
            <a:ext cx="3214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BORDURES COMPRISES</a:t>
            </a:r>
            <a:endParaRPr lang="fr-FR" sz="2000" b="1" dirty="0">
              <a:solidFill>
                <a:schemeClr val="accent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071803" y="4786322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LES OUVRAGES D’ART</a:t>
            </a:r>
            <a:endParaRPr lang="fr-FR" sz="2000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786183" y="5286388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LES ARBRES</a:t>
            </a:r>
            <a:endParaRPr lang="fr-FR" sz="2000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643043" y="5857892"/>
            <a:ext cx="6143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LES PANNEAUX DE LA SIGNALISATION ROUTIERE</a:t>
            </a:r>
            <a:endParaRPr lang="fr-FR" sz="2000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6" grpId="0"/>
      <p:bldP spid="17" grpId="0" animBg="1"/>
      <p:bldP spid="18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2860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 L’OCCASION D’UNE MANIFESTATION SPORTIVE SONT EXCEPTIONNELLEMENT TOLERES SUR LA CHAUSSEE</a:t>
            </a:r>
            <a:endParaRPr lang="fr-FR" sz="2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786050" y="1285860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DES  FLECHAGES TEMPORAIRES</a:t>
            </a:r>
            <a:endParaRPr lang="fr-FR" sz="2000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14414" y="2500306"/>
            <a:ext cx="6858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DE NE PAS UTILISER DE PEINTURE BLANCHE</a:t>
            </a:r>
            <a:endParaRPr lang="fr-FR" sz="20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42910" y="3000372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DE DISPARAITRE DANS LES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24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HEURES AVANT LA FIN DE LA MANIFESTATION</a:t>
            </a:r>
            <a:endParaRPr lang="fr-FR" sz="2000" b="1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357554" y="1785926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 LA CONDITION</a:t>
            </a:r>
            <a:endParaRPr lang="fr-FR" sz="2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357554" y="3929066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SOIT 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NATURELLEMENT</a:t>
            </a:r>
            <a:endParaRPr lang="fr-FR" sz="2000" b="1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000232" y="4572008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SOIT PAR LES SOINS DE L’ORGANISATEUR</a:t>
            </a:r>
            <a:endParaRPr lang="fr-FR" sz="20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14282" y="3200400"/>
            <a:ext cx="8929718" cy="87154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IL S’AGIT D’UNE RANDONNEE CYCLOTOURISME ET NON D’UNE COURSE CYCLISTE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smtClean="0"/>
              <a:t>BALISAGE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071670" y="392906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 ES PARTICIPANTS POSSEDENT UNE CARTE DE ROUTE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435769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DOIT ON AVERTIR LES  PARTICIPANTS  PAR UNE PRESIGNALISATION AVANT UN CHANGEMENT DE DIRECTION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1142976" y="5214950"/>
            <a:ext cx="250033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572000" y="492919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accent2">
                    <a:lumMod val="75000"/>
                  </a:schemeClr>
                </a:solidFill>
              </a:rPr>
              <a:t>NON</a:t>
            </a:r>
            <a:endParaRPr lang="fr-F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7224" y="578645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 ENCORE MOINS UNE FLECHE DE CONFIRMATION DE BONNE DIRECTION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00166" y="214290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QUALITES D’UN BON BALISAGE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43108" y="1285860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UNIFORME SUR TOUT LE PARCOURS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57356" y="1714488"/>
            <a:ext cx="478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SIGNALER 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LES  DANGERS AUX CYCLISTES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6050" y="214311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CARREFOURS  DANGEREUX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857488" y="257174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DESCENTES DANGEREUSES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143108" y="3071810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AVERTIR 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LES USAGERS DE LA ROUTE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85786" y="3500438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 LA PRESENCE D’UNE ORGANISATION D’UNE </a:t>
            </a:r>
            <a:r>
              <a:rPr lang="fr-FR" dirty="0" smtClean="0"/>
              <a:t>RANDONNEE CYCLO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407194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AVERTIR LES CYCLISTES QUAND DES PARCOURS VONT PRENDRE DES CHEMINS DIFFFERENTS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43240" y="785794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VISIBLE DE LOIN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28662" y="5000636"/>
            <a:ext cx="70009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BIEN IDENTIFIE PAR LES RANDONNEURS AVANT LE DEPART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857356" y="5500702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FLECHES BIEN POSITIONNEES BIEN PLACEES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43240" y="285728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LES FLECHES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7158" y="928670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UNE FLECHE PAR PARCOURS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4143372" y="928670"/>
            <a:ext cx="4714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UNE FLECHE POUR TOUS LES PARCOURS</a:t>
            </a:r>
            <a:endParaRPr lang="fr-F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28728" y="135729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AVANTAGES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5857884" y="142873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AVANTAGES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1928802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UNE SEULE FLECHE A METTRE EN PLACE AU LIEU DE 4 PAR MOMENTS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643570" y="385762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INCONVENIENTS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86446" y="257174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GAIN DE TEMPS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285852" y="385762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INCONVENIENTS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643438" y="428625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ORGANISATION POUR LA PREPARATION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714348" y="435769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TEMPS DE FLECHAGE LONG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643042" y="200024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AUCUN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71472" y="485776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RISQUE D’OUBLIER UNE FLECHE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0" y="5500702"/>
            <a:ext cx="4929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RISQUE DE SE  TROMPER DANS LES COULEURS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56" y="285728"/>
            <a:ext cx="50369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LES FLECHES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LE GRAPHISME</a:t>
            </a:r>
            <a:endParaRPr lang="fr-FR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85786" y="2000240"/>
            <a:ext cx="778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 Tenir compte qu’une flèche doit être capable de renseigner les 4 circuits</a:t>
            </a:r>
            <a:r>
              <a:rPr lang="fr-FR" b="1" dirty="0" smtClean="0"/>
              <a:t>.</a:t>
            </a:r>
            <a:endParaRPr lang="fr-FR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857224" y="2786058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- Si fléchage sur panneaux, </a:t>
            </a:r>
            <a:endParaRPr lang="fr-F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00166" y="350043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Créer </a:t>
            </a:r>
            <a:r>
              <a:rPr lang="fr-FR" b="1" dirty="0" smtClean="0"/>
              <a:t>des flèches qui se retournent pour être orientables, 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642910" y="414338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Conçues </a:t>
            </a:r>
            <a:r>
              <a:rPr lang="fr-FR" b="1" dirty="0" smtClean="0"/>
              <a:t>pour durer plusieurs années, même en cas de changement de parcours</a:t>
            </a:r>
            <a:r>
              <a:rPr lang="fr-FR" b="1" dirty="0" smtClean="0"/>
              <a:t>.</a:t>
            </a:r>
            <a:endParaRPr lang="fr-FR" b="1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1571604" y="478632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Que </a:t>
            </a:r>
            <a:r>
              <a:rPr lang="fr-FR" b="1" dirty="0" smtClean="0"/>
              <a:t>c’est le BCMR du C.C.R.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473</TotalTime>
  <Words>290</Words>
  <Application>Microsoft Office PowerPoint</Application>
  <PresentationFormat>Affichage à l'écran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Capitaux</vt:lpstr>
      <vt:lpstr>LES TEXTES LEGISLATIFS</vt:lpstr>
      <vt:lpstr>Diapositive 2</vt:lpstr>
      <vt:lpstr>LE BALISAGE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OBJECTIF DU JOUR</dc:title>
  <dc:creator>etienne dugois</dc:creator>
  <cp:lastModifiedBy>etienne dugois</cp:lastModifiedBy>
  <cp:revision>54</cp:revision>
  <dcterms:created xsi:type="dcterms:W3CDTF">2015-03-11T17:47:14Z</dcterms:created>
  <dcterms:modified xsi:type="dcterms:W3CDTF">2015-03-12T15:47:02Z</dcterms:modified>
</cp:coreProperties>
</file>